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go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74% or organizations surveyed run k8s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organization must be compatible with the product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Reproducability - a given set of inputs will always produce the same outputs
Portability - can run on any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Best Practices: Containerized Dev</dc:title>
  <dc:subject>A technical discussion on development best practices and designing for the cloud</dc:subject>
  <dc:creator>Dillon Lees</dc:creator>
  <cp:lastModifiedBy>Dillon Lees</cp:lastModifiedBy>
  <cp:revision>1</cp:revision>
  <dcterms:created xsi:type="dcterms:W3CDTF">2021-10-28T15:03:16Z</dcterms:created>
  <dcterms:modified xsi:type="dcterms:W3CDTF">2021-10-28T15:03:16Z</dcterms:modified>
</cp:coreProperties>
</file>